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Nunito"/>
      <p:regular r:id="rId12"/>
      <p:bold r:id="rId13"/>
      <p:italic r:id="rId14"/>
      <p:boldItalic r:id="rId15"/>
    </p:embeddedFont>
    <p:embeddedFont>
      <p:font typeface="Maven Pro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bold.fntdata"/><Relationship Id="rId12" Type="http://schemas.openxmlformats.org/officeDocument/2006/relationships/font" Target="fonts/Nuni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Italic.fntdata"/><Relationship Id="rId14" Type="http://schemas.openxmlformats.org/officeDocument/2006/relationships/font" Target="fonts/Nunito-italic.fntdata"/><Relationship Id="rId17" Type="http://schemas.openxmlformats.org/officeDocument/2006/relationships/font" Target="fonts/MavenPro-bold.fntdata"/><Relationship Id="rId16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a8a0a2cb0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a8a0a2cb0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a8ac51faaf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a8ac51faaf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a8a0a2cb0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a8a0a2cb0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a8a0a2cb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a8a0a2cb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a8ac51faaf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a8ac51faaf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25"/>
            <a:ext cx="55953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intel-03 mini prj team2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책 읽어주는 아이(AI)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강재환	김혁구	박진욱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책 읽어주는 I (OCR+TextSpeech)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267525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 jupyter notebook의  208-optical-character-recognition을 Python코드로 변경 후 사용함.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이후, </a:t>
            </a:r>
            <a:r>
              <a:rPr lang="ko"/>
              <a:t>웹캠으로 촬영한 글자 이미지를 텍스트 파일로 만들고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텍스트 파일을 음성으로 출력하기 위해 openvino toolkit중 하나인 text_to_speech를 사용함.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168775" y="3408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구현 모델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330575" y="1340125"/>
            <a:ext cx="7030500" cy="30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ko" sz="23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Optical Character Recognition</a:t>
            </a:r>
            <a:endParaRPr b="1" sz="23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ko" sz="23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(OCR) with OpenVINO</a:t>
            </a:r>
            <a:endParaRPr b="1" sz="23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1F232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b="1" lang="ko" sz="2300">
                <a:solidFill>
                  <a:srgbClr val="1F2328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Text-to-speech from openVINO</a:t>
            </a:r>
            <a:endParaRPr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9783" y="683350"/>
            <a:ext cx="4064067" cy="305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8738" y="1804988"/>
            <a:ext cx="6486525" cy="153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16"/>
          <p:cNvSpPr txBox="1"/>
          <p:nvPr>
            <p:ph type="title"/>
          </p:nvPr>
        </p:nvSpPr>
        <p:spPr>
          <a:xfrm>
            <a:off x="1223425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순서도(Flow Chart)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구현 결과(중간)</a:t>
            </a:r>
            <a:endParaRPr/>
          </a:p>
        </p:txBody>
      </p:sp>
      <p:pic>
        <p:nvPicPr>
          <p:cNvPr id="303" name="Google Shape;3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000" y="1540325"/>
            <a:ext cx="3572000" cy="267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3975" y="1347613"/>
            <a:ext cx="3924250" cy="107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3975" y="2466550"/>
            <a:ext cx="3765076" cy="251002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17"/>
          <p:cNvSpPr/>
          <p:nvPr/>
        </p:nvSpPr>
        <p:spPr>
          <a:xfrm>
            <a:off x="4432550" y="4584900"/>
            <a:ext cx="355500" cy="391800"/>
          </a:xfrm>
          <a:prstGeom prst="rect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미흡한 점 및 발전 사항</a:t>
            </a:r>
            <a:endParaRPr/>
          </a:p>
        </p:txBody>
      </p:sp>
      <p:sp>
        <p:nvSpPr>
          <p:cNvPr id="312" name="Google Shape;312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ko"/>
              <a:t>단어의 순서가 정렬이 되지 않는다. 순서에 대한 훈련또한 따로 트레이닝이 필요한 것으로 보인다.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ko"/>
              <a:t>완성된 toolkit이 아니라 demo 버전이어서 영어 외의 문자는 출력되지 않는다.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ko"/>
              <a:t>처음 생각했던 것은 카메라로 비췄을 때 단어가 있을 경우 바로 읽어주는 것이었지만 글을 읽을 때 시간이 걸리기 때문에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